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58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5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5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1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2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7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1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3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62CA5F9-9907-C898-7FE5-7C18486E15F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191294"/>
            <a:ext cx="10515600" cy="21031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33023-2060-4903-881B-8AE1556DAAB0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FD2321-B75D-03E9-78EA-98159A1FB59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" y="5868785"/>
            <a:ext cx="1103746" cy="883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194E16-7727-BC1B-AD6F-62404158511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0527" y="5901005"/>
            <a:ext cx="998563" cy="85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8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32B83-CB40-EB68-47F6-AC44EED52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7354" y="2319626"/>
            <a:ext cx="9144000" cy="2387600"/>
          </a:xfrm>
        </p:spPr>
        <p:txBody>
          <a:bodyPr>
            <a:noAutofit/>
          </a:bodyPr>
          <a:lstStyle/>
          <a:p>
            <a:pPr rtl="1"/>
            <a:r>
              <a:rPr lang="fa-IR" sz="3600" b="1" dirty="0">
                <a:cs typeface="B Nazanin" panose="00000400000000000000" pitchFamily="2" charset="-78"/>
              </a:rPr>
              <a:t>(عنوان مقاله : </a:t>
            </a:r>
            <a:r>
              <a:rPr lang="fa-IR" sz="3600" b="1" dirty="0" err="1">
                <a:cs typeface="B Nazanin" panose="00000400000000000000" pitchFamily="2" charset="-78"/>
              </a:rPr>
              <a:t>فونت</a:t>
            </a:r>
            <a:r>
              <a:rPr lang="fa-IR" sz="3600" b="1" dirty="0">
                <a:cs typeface="B Nazanin" panose="00000400000000000000" pitchFamily="2" charset="-78"/>
              </a:rPr>
              <a:t> </a:t>
            </a:r>
            <a:r>
              <a:rPr lang="en-US" sz="3600" b="1" dirty="0">
                <a:cs typeface="B Nazanin" panose="00000400000000000000" pitchFamily="2" charset="-78"/>
              </a:rPr>
              <a:t>B Nazanin - </a:t>
            </a:r>
            <a:r>
              <a:rPr lang="fa-IR" sz="3600" b="1" dirty="0">
                <a:cs typeface="B Nazanin" panose="00000400000000000000" pitchFamily="2" charset="-78"/>
              </a:rPr>
              <a:t> اندازه 36 - پررنگ)</a:t>
            </a:r>
            <a:br>
              <a:rPr lang="fa-IR" sz="4400" b="1" dirty="0">
                <a:cs typeface="B Nazanin" panose="00000400000000000000" pitchFamily="2" charset="-78"/>
              </a:rPr>
            </a:b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نام و نام خانوادگي نويسنده اول (فونت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24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)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نام و نام خانوادگي نويسنده دوم (فونت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24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)</a:t>
            </a:r>
            <a:b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807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06C66-AC55-B1EE-0331-6B8F970AA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چکیده (فونت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 </a:t>
            </a:r>
            <a:r>
              <a:rPr lang="en-US" sz="3600" b="1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933AA-F761-9245-162E-BCE09148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چكيده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1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8294-8494-BC04-1757-2AC3E922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مقدمه (فونت </a:t>
            </a:r>
            <a:r>
              <a:rPr lang="en-US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</a:t>
            </a:r>
            <a:r>
              <a:rPr lang="fa-IR" sz="3600" b="1" kern="140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28</a:t>
            </a:r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7D564-A8DC-113E-D101-BB4B6931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مقدمه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5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36A2-4C8A-DA87-3F7F-08E04E8D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روش تحقيق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E7833-6309-348E-B7B0-36045AC2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روش تحقیق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114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E0326-24F5-3282-4EE0-1451CAFC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جداول، شكل ها و نمودارها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E5AB-DE78-D862-A330-7D99E26C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87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03A09-6BC7-3D75-9AA7-D133268B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بحث و نتيجه‌گيري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7EF0-76A5-9C2E-9F86-37EF312BC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روش تحقیق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21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CD9E9-6C15-B1A9-06C2-2660495DC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منابع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8A286-9955-3A5C-79FF-E7899FDB8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منابع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977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165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 Nazanin</vt:lpstr>
      <vt:lpstr>Calibri</vt:lpstr>
      <vt:lpstr>Calibri Light</vt:lpstr>
      <vt:lpstr>Times New Roman</vt:lpstr>
      <vt:lpstr>Office Theme</vt:lpstr>
      <vt:lpstr>(عنوان مقاله : فونت B Nazanin -  اندازه 36 - پررنگ) نام و نام خانوادگي نويسنده اول (فونت B Nazanin - اندازه 24 )  نام و نام خانوادگي نويسنده دوم (فونت B Nazanin - اندازه 24 ) </vt:lpstr>
      <vt:lpstr>چکیده (فونتB Nazanin  - اندازه 28 - پررنگ)</vt:lpstr>
      <vt:lpstr>مقدمه (فونت B Nazanin - اندازه 28 - پررنگ)</vt:lpstr>
      <vt:lpstr>روش تحقيق (فونت B Nazanin - اندازه 28 - پررنگ)</vt:lpstr>
      <vt:lpstr>جداول، شكل ها و نمودارها  </vt:lpstr>
      <vt:lpstr>بحث و نتيجه‌گيري (فونت B Nazanin - اندازه 28 - پررنگ)</vt:lpstr>
      <vt:lpstr>منابع (فونت B Nazanin - اندازه 28 - پررنگ)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user</cp:lastModifiedBy>
  <cp:revision>9</cp:revision>
  <dcterms:created xsi:type="dcterms:W3CDTF">2023-10-08T07:11:14Z</dcterms:created>
  <dcterms:modified xsi:type="dcterms:W3CDTF">2026-06-10T07:45:38Z</dcterms:modified>
</cp:coreProperties>
</file>