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  <p:sldMasterId id="2147483696" r:id="rId2"/>
  </p:sldMasterIdLst>
  <p:sldIdLst>
    <p:sldId id="256" r:id="rId3"/>
    <p:sldId id="263" r:id="rId4"/>
    <p:sldId id="264" r:id="rId5"/>
    <p:sldId id="265" r:id="rId6"/>
    <p:sldId id="266" r:id="rId7"/>
    <p:sldId id="267" r:id="rId8"/>
    <p:sldId id="268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4" d="100"/>
          <a:sy n="84" d="100"/>
        </p:scale>
        <p:origin x="78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33023-2060-4903-881B-8AE1556DAAB0}" type="datetimeFigureOut">
              <a:rPr lang="en-US" smtClean="0"/>
              <a:t>11/4/2026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5F9FB-EEEA-49C9-A9AC-3A8886BE16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23520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33023-2060-4903-881B-8AE1556DAAB0}" type="datetimeFigureOut">
              <a:rPr lang="en-US" smtClean="0"/>
              <a:t>11/4/2026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5F9FB-EEEA-49C9-A9AC-3A8886BE16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280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33023-2060-4903-881B-8AE1556DAAB0}" type="datetimeFigureOut">
              <a:rPr lang="en-US" smtClean="0"/>
              <a:t>11/4/2026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5F9FB-EEEA-49C9-A9AC-3A8886BE16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10236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33023-2060-4903-881B-8AE1556DAAB0}" type="datetimeFigureOut">
              <a:rPr lang="en-US" smtClean="0"/>
              <a:pPr/>
              <a:t>11/4/2026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5F9FB-EEEA-49C9-A9AC-3A8886BE16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2623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33023-2060-4903-881B-8AE1556DAAB0}" type="datetimeFigureOut">
              <a:rPr lang="en-US" smtClean="0"/>
              <a:pPr/>
              <a:t>11/4/2026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5F9FB-EEEA-49C9-A9AC-3A8886BE16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2466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33023-2060-4903-881B-8AE1556DAAB0}" type="datetimeFigureOut">
              <a:rPr lang="en-US" smtClean="0"/>
              <a:pPr/>
              <a:t>11/4/2026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5F9FB-EEEA-49C9-A9AC-3A8886BE16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16719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33023-2060-4903-881B-8AE1556DAAB0}" type="datetimeFigureOut">
              <a:rPr lang="en-US" smtClean="0"/>
              <a:pPr/>
              <a:t>11/4/2026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5F9FB-EEEA-49C9-A9AC-3A8886BE16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77189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33023-2060-4903-881B-8AE1556DAAB0}" type="datetimeFigureOut">
              <a:rPr lang="en-US" smtClean="0"/>
              <a:pPr/>
              <a:t>11/4/2026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5F9FB-EEEA-49C9-A9AC-3A8886BE16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7184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33023-2060-4903-881B-8AE1556DAAB0}" type="datetimeFigureOut">
              <a:rPr lang="en-US" smtClean="0"/>
              <a:pPr/>
              <a:t>11/4/2026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5F9FB-EEEA-49C9-A9AC-3A8886BE16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037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33023-2060-4903-881B-8AE1556DAAB0}" type="datetimeFigureOut">
              <a:rPr lang="en-US" smtClean="0"/>
              <a:t>11/4/2026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5F9FB-EEEA-49C9-A9AC-3A8886BE16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67577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33023-2060-4903-881B-8AE1556DAAB0}" type="datetimeFigureOut">
              <a:rPr lang="en-US" smtClean="0"/>
              <a:t>11/4/2026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5F9FB-EEEA-49C9-A9AC-3A8886BE16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14199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715DE9-8BD6-60BB-18A4-C5847989C5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8C5507-F7DF-4351-DE23-04BC5B5F2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A27595-9530-7B4A-AE19-0CA227DE32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321C7-18D9-475B-9189-2180AFD4E992}" type="datetimeFigureOut">
              <a:rPr lang="en-US" smtClean="0"/>
              <a:t>11/4/2026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0B8409-8955-DC62-513D-9EA9EC27C7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1FB91C-81AE-9F69-BEA6-3D270901A7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A8068-D391-4DA8-8BC1-D1C68E187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14335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532834-43F0-B0F2-C537-A5248F0D50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F74851-D6D6-7230-D384-06DEBEBC3E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677148-43A0-D7BA-4180-AD47D1499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321C7-18D9-475B-9189-2180AFD4E992}" type="datetimeFigureOut">
              <a:rPr lang="en-US" smtClean="0"/>
              <a:t>11/4/2026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4CCEC9-CBB5-99C2-4448-17089BC29A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D99F18-150C-8996-6C4E-86C04C59AE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A8068-D391-4DA8-8BC1-D1C68E187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92718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8A59D6-7129-215D-6A2A-FA2D93F36F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7ACC37-6B7F-D079-B4CC-FF7EF5C31D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F7B743-2057-E146-A7F8-4D2C2D5316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321C7-18D9-475B-9189-2180AFD4E992}" type="datetimeFigureOut">
              <a:rPr lang="en-US" smtClean="0"/>
              <a:t>11/4/2026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93CACD-0D60-D154-F1D5-FDC971AF6F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D97047-A00E-B932-D1AA-900201B2D8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A8068-D391-4DA8-8BC1-D1C68E187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27314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D07ACA-C53F-55E0-12CA-92428020FA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2AC978-8E2C-2C71-46DE-F457F79BCAC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BA09B2-EB01-35DF-C9BA-294C9E19D9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798D19-0088-77E1-C9DF-39025A132D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321C7-18D9-475B-9189-2180AFD4E992}" type="datetimeFigureOut">
              <a:rPr lang="en-US" smtClean="0"/>
              <a:t>11/4/2026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17103F-000F-20AB-6EBF-EC5C6E5EED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916F44E-77FC-D0FE-BFAC-79F85FBC98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A8068-D391-4DA8-8BC1-D1C68E187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2316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41E0ED-32D2-74EE-270E-B69FF25F30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31B0C2-2DD1-3052-DAAD-266347789E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D005207-768E-863C-6EC8-D7B9905E8C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E98FBDA-A7F3-7FB7-8B9D-6712C88252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B760896-57CA-84A7-5FD9-E6B0D331C67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3E9449F-92F6-1726-EB00-EACA6B33C0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321C7-18D9-475B-9189-2180AFD4E992}" type="datetimeFigureOut">
              <a:rPr lang="en-US" smtClean="0"/>
              <a:t>11/4/2026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0CF2790-4B2B-C947-0B73-5B34337DC8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F32F240-938C-9489-3D22-9A0DBF7824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A8068-D391-4DA8-8BC1-D1C68E187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0519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6ED286-2A05-8BA6-1CE1-A4BF97F5E7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1D64A5A-2731-EDB5-5AD2-3FE8741D3D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321C7-18D9-475B-9189-2180AFD4E992}" type="datetimeFigureOut">
              <a:rPr lang="en-US" smtClean="0"/>
              <a:t>11/4/2026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FFF9F73-8AB0-6EA5-A671-8B466FD149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DE60C9-2A3E-51EF-7729-F68C11538B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A8068-D391-4DA8-8BC1-D1C68E187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78192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2F3ECDB-CAF0-1C04-8D89-58C0C81078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321C7-18D9-475B-9189-2180AFD4E992}" type="datetimeFigureOut">
              <a:rPr lang="en-US" smtClean="0"/>
              <a:t>11/4/2026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F2F4C72-A6D0-99CF-7E7E-DC7087981D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0D747F-13A1-13EC-2DEE-62B7F6D548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A8068-D391-4DA8-8BC1-D1C68E187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298692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CD92F4-1D15-5F62-03ED-F7CA9CD15A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890EFE-9567-50AD-A642-C513AF9A4E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4BF349-6FE5-9795-CCC4-7E7394DC7A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A30AEF-A715-AF61-AEE9-C17CAACC4A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321C7-18D9-475B-9189-2180AFD4E992}" type="datetimeFigureOut">
              <a:rPr lang="en-US" smtClean="0"/>
              <a:t>11/4/2026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2A62BC-D12E-9C23-D672-FEE77A5C6E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0C2751-2066-8724-8927-7E6C303187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A8068-D391-4DA8-8BC1-D1C68E187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3024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E650B4-58B3-60A3-E02D-02347A671F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371EE6A-48F3-35CA-B13D-CCEB327884D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E1BBE6-CA60-4F1E-704D-5A02F75BF9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88928E-C496-C3E8-5425-CFE9CA7764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321C7-18D9-475B-9189-2180AFD4E992}" type="datetimeFigureOut">
              <a:rPr lang="en-US" smtClean="0"/>
              <a:t>11/4/2026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6CA041-1C27-E929-84D6-EE5BBD2E5C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A4F4A9-0ACC-13B9-BB9B-458A05F838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A8068-D391-4DA8-8BC1-D1C68E187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93370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3DB68-F3F9-250F-C326-D54281E75E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53ED711-9FD1-42AD-AF51-8CA9652C60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83E3D4-EE07-C863-A35B-2AD05B432A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321C7-18D9-475B-9189-2180AFD4E992}" type="datetimeFigureOut">
              <a:rPr lang="en-US" smtClean="0"/>
              <a:t>11/4/2026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E59C59-CBC5-123D-5344-FD72B828B8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195F65-88E9-3688-7A1C-FE471C271A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A8068-D391-4DA8-8BC1-D1C68E187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917691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E628C37-D277-9F5E-73F3-D6B785E777B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27269D0-3B08-7B63-FFB2-86014B6E0F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0710A9-D98C-1721-F968-EFAE0E727F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321C7-18D9-475B-9189-2180AFD4E992}" type="datetimeFigureOut">
              <a:rPr lang="en-US" smtClean="0"/>
              <a:t>11/4/2026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3311C4-E009-C2DB-EC3A-EA4C447A75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6D4754-1205-9CE6-821D-0889BBC894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A8068-D391-4DA8-8BC1-D1C68E187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25280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533023-2060-4903-881B-8AE1556DAAB0}" type="datetimeFigureOut">
              <a:rPr lang="en-US" smtClean="0"/>
              <a:pPr/>
              <a:t>11/4/2026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15F9FB-EEEA-49C9-A9AC-3A8886BE16BE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400C02E-6AFF-D065-FE6C-61FB8949BCDC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963" y="5856592"/>
            <a:ext cx="1054694" cy="90810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D731655-D34A-6988-0A7C-5342DE6DFBCA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425" y="0"/>
            <a:ext cx="11563150" cy="178250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A9A39A0-0DD2-80A6-2C6D-8614BEF70590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5328" y="5960961"/>
            <a:ext cx="1080435" cy="1093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77838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84CEE6C-73BB-8306-6124-C9960B8632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7CFDE5-0507-C475-C788-E1B65F4F31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80D614-B77A-4933-2A67-615C0A5C2FB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6321C7-18D9-475B-9189-2180AFD4E992}" type="datetimeFigureOut">
              <a:rPr lang="en-US" smtClean="0"/>
              <a:t>11/4/2026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6D39DB-364F-DDDA-030E-6DDFAD38F5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9658FE-52BF-8549-CE52-E5C319B3B5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EA8068-D391-4DA8-8BC1-D1C68E187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79861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432B83-CB40-EB68-47F6-AC44EED529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47354" y="2319626"/>
            <a:ext cx="9144000" cy="2387600"/>
          </a:xfrm>
        </p:spPr>
        <p:txBody>
          <a:bodyPr>
            <a:noAutofit/>
          </a:bodyPr>
          <a:lstStyle/>
          <a:p>
            <a:pPr rtl="1"/>
            <a:r>
              <a:rPr lang="fa-IR" sz="3600" b="1" dirty="0">
                <a:cs typeface="B Nazanin" panose="00000400000000000000" pitchFamily="2" charset="-78"/>
              </a:rPr>
              <a:t>(عنوان مقاله : </a:t>
            </a:r>
            <a:r>
              <a:rPr lang="fa-IR" sz="3600" b="1" dirty="0" err="1">
                <a:cs typeface="B Nazanin" panose="00000400000000000000" pitchFamily="2" charset="-78"/>
              </a:rPr>
              <a:t>فونت</a:t>
            </a:r>
            <a:r>
              <a:rPr lang="fa-IR" sz="3600" b="1" dirty="0">
                <a:cs typeface="B Nazanin" panose="00000400000000000000" pitchFamily="2" charset="-78"/>
              </a:rPr>
              <a:t> </a:t>
            </a:r>
            <a:r>
              <a:rPr lang="en-US" sz="3600" b="1" dirty="0">
                <a:cs typeface="B Nazanin" panose="00000400000000000000" pitchFamily="2" charset="-78"/>
              </a:rPr>
              <a:t>B Nazanin - </a:t>
            </a:r>
            <a:r>
              <a:rPr lang="fa-IR" sz="3600" b="1" dirty="0">
                <a:cs typeface="B Nazanin" panose="00000400000000000000" pitchFamily="2" charset="-78"/>
              </a:rPr>
              <a:t> اندازه 36 - پررنگ)</a:t>
            </a:r>
            <a:br>
              <a:rPr lang="fa-IR" sz="4400" b="1" dirty="0">
                <a:cs typeface="B Nazanin" panose="00000400000000000000" pitchFamily="2" charset="-78"/>
              </a:rPr>
            </a:br>
            <a:r>
              <a:rPr lang="ar-S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B Nazanin" panose="00000400000000000000" pitchFamily="2" charset="-78"/>
              </a:rPr>
              <a:t>نام و نام خانوادگي نويسنده اول (فونت 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B Nazanin" panose="00000400000000000000" pitchFamily="2" charset="-78"/>
              </a:rPr>
              <a:t>B Nazanin</a:t>
            </a:r>
            <a:r>
              <a:rPr lang="en-US" sz="2400" dirty="0">
                <a:effectLst/>
                <a:latin typeface="B Nazanin" panose="00000400000000000000" pitchFamily="2" charset="-78"/>
                <a:ea typeface="Calibri" panose="020F0502020204030204" pitchFamily="34" charset="0"/>
                <a:cs typeface="B Nazanin" panose="00000400000000000000" pitchFamily="2" charset="-78"/>
              </a:rPr>
              <a:t> </a:t>
            </a:r>
            <a:r>
              <a:rPr lang="ar-SA" sz="2400" dirty="0">
                <a:effectLst/>
                <a:latin typeface="B Nazanin" panose="00000400000000000000" pitchFamily="2" charset="-78"/>
                <a:ea typeface="Calibri" panose="020F0502020204030204" pitchFamily="34" charset="0"/>
                <a:cs typeface="B Nazanin" panose="00000400000000000000" pitchFamily="2" charset="-78"/>
              </a:rPr>
              <a:t>- اندازه </a:t>
            </a:r>
            <a:r>
              <a:rPr lang="fa-IR" sz="2400" dirty="0">
                <a:effectLst/>
                <a:latin typeface="B Nazanin" panose="00000400000000000000" pitchFamily="2" charset="-78"/>
                <a:ea typeface="Calibri" panose="020F0502020204030204" pitchFamily="34" charset="0"/>
                <a:cs typeface="B Nazanin" panose="00000400000000000000" pitchFamily="2" charset="-78"/>
              </a:rPr>
              <a:t>24</a:t>
            </a:r>
            <a:r>
              <a:rPr lang="ar-SA" sz="2400" dirty="0">
                <a:effectLst/>
                <a:latin typeface="B Nazanin" panose="00000400000000000000" pitchFamily="2" charset="-78"/>
                <a:ea typeface="Calibri" panose="020F0502020204030204" pitchFamily="34" charset="0"/>
                <a:cs typeface="B Nazanin" panose="00000400000000000000" pitchFamily="2" charset="-78"/>
              </a:rPr>
              <a:t> )</a:t>
            </a:r>
            <a:r>
              <a:rPr lang="fa-IR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B Nazanin" panose="00000400000000000000" pitchFamily="2" charset="-78"/>
              </a:rPr>
              <a:t> </a:t>
            </a:r>
            <a:b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</a:br>
            <a:r>
              <a:rPr lang="ar-S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B Nazanin" panose="00000400000000000000" pitchFamily="2" charset="-78"/>
              </a:rPr>
              <a:t>نام و نام خانوادگي نويسنده دوم (فونت 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B Nazanin" panose="00000400000000000000" pitchFamily="2" charset="-78"/>
              </a:rPr>
              <a:t>B Nazanin</a:t>
            </a:r>
            <a:r>
              <a:rPr lang="en-US" sz="2400" dirty="0">
                <a:effectLst/>
                <a:latin typeface="B Nazanin" panose="00000400000000000000" pitchFamily="2" charset="-78"/>
                <a:ea typeface="Calibri" panose="020F0502020204030204" pitchFamily="34" charset="0"/>
                <a:cs typeface="B Nazanin" panose="00000400000000000000" pitchFamily="2" charset="-78"/>
              </a:rPr>
              <a:t> </a:t>
            </a:r>
            <a:r>
              <a:rPr lang="ar-SA" sz="2400" dirty="0">
                <a:effectLst/>
                <a:latin typeface="B Nazanin" panose="00000400000000000000" pitchFamily="2" charset="-78"/>
                <a:ea typeface="Calibri" panose="020F0502020204030204" pitchFamily="34" charset="0"/>
                <a:cs typeface="B Nazanin" panose="00000400000000000000" pitchFamily="2" charset="-78"/>
              </a:rPr>
              <a:t>- اندازه </a:t>
            </a:r>
            <a:r>
              <a:rPr lang="fa-IR" sz="2400" dirty="0">
                <a:effectLst/>
                <a:latin typeface="B Nazanin" panose="00000400000000000000" pitchFamily="2" charset="-78"/>
                <a:ea typeface="Calibri" panose="020F0502020204030204" pitchFamily="34" charset="0"/>
                <a:cs typeface="B Nazanin" panose="00000400000000000000" pitchFamily="2" charset="-78"/>
              </a:rPr>
              <a:t>24</a:t>
            </a:r>
            <a:r>
              <a:rPr lang="ar-SA" sz="2400" dirty="0">
                <a:effectLst/>
                <a:latin typeface="B Nazanin" panose="00000400000000000000" pitchFamily="2" charset="-78"/>
                <a:ea typeface="Calibri" panose="020F0502020204030204" pitchFamily="34" charset="0"/>
                <a:cs typeface="B Nazanin" panose="00000400000000000000" pitchFamily="2" charset="-78"/>
              </a:rPr>
              <a:t> )</a:t>
            </a:r>
            <a:br>
              <a:rPr lang="fa-IR" sz="2400" dirty="0">
                <a:effectLst/>
                <a:latin typeface="B Nazanin" panose="00000400000000000000" pitchFamily="2" charset="-78"/>
                <a:ea typeface="Calibri" panose="020F0502020204030204" pitchFamily="34" charset="0"/>
                <a:cs typeface="B Nazanin" panose="00000400000000000000" pitchFamily="2" charset="-78"/>
              </a:rPr>
            </a:b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0580746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706C66-AC55-B1EE-0331-6B8F970AA3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a-IR" sz="3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چکیده (فونت</a:t>
            </a:r>
            <a:r>
              <a:rPr lang="en-US" sz="3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B Nazanin" panose="00000400000000000000" pitchFamily="2" charset="-78"/>
              </a:rPr>
              <a:t>B Nazanin </a:t>
            </a:r>
            <a:r>
              <a:rPr lang="en-US" sz="3600" b="1" dirty="0">
                <a:effectLst/>
                <a:latin typeface="B Nazanin" panose="00000400000000000000" pitchFamily="2" charset="-78"/>
                <a:ea typeface="Calibri" panose="020F0502020204030204" pitchFamily="34" charset="0"/>
                <a:cs typeface="B Nazanin" panose="00000400000000000000" pitchFamily="2" charset="-78"/>
              </a:rPr>
              <a:t> </a:t>
            </a:r>
            <a:r>
              <a:rPr lang="fa-IR" sz="3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- اندازه 28 - پررنگ)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A933AA-F761-9245-162E-BCE0914884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 rtl="1">
              <a:buNone/>
            </a:pPr>
            <a:r>
              <a:rPr lang="ar-S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B Nazanin" panose="00000400000000000000" pitchFamily="2" charset="-78"/>
              </a:rPr>
              <a:t>متن چكيده با فونت (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B Nazanin" panose="00000400000000000000" pitchFamily="2" charset="-78"/>
              </a:rPr>
              <a:t>B Nazanin</a:t>
            </a:r>
            <a:r>
              <a:rPr lang="en-US" sz="2400" dirty="0">
                <a:effectLst/>
                <a:latin typeface="B Nazanin" panose="00000400000000000000" pitchFamily="2" charset="-78"/>
                <a:ea typeface="Calibri" panose="020F0502020204030204" pitchFamily="34" charset="0"/>
                <a:cs typeface="B Nazanin" panose="00000400000000000000" pitchFamily="2" charset="-78"/>
              </a:rPr>
              <a:t> </a:t>
            </a:r>
            <a:r>
              <a:rPr lang="ar-S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B Nazanin" panose="00000400000000000000" pitchFamily="2" charset="-78"/>
              </a:rPr>
              <a:t>- اندازه </a:t>
            </a:r>
            <a:r>
              <a:rPr lang="fa-IR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B Nazanin" panose="00000400000000000000" pitchFamily="2" charset="-78"/>
              </a:rPr>
              <a:t>28</a:t>
            </a:r>
            <a:r>
              <a:rPr lang="ar-S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B Nazanin" panose="00000400000000000000" pitchFamily="2" charset="-78"/>
              </a:rPr>
              <a:t>) </a:t>
            </a:r>
            <a:endParaRPr lang="fa-IR" sz="2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B Nazanin" panose="00000400000000000000" pitchFamily="2" charset="-78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05122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7D8294-8494-BC04-1757-2AC3E92275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sz="3600" b="1" kern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B Nazanin" panose="00000400000000000000" pitchFamily="2" charset="-78"/>
              </a:rPr>
              <a:t>مقدمه (فونت </a:t>
            </a:r>
            <a:r>
              <a:rPr lang="en-US" sz="3600" b="1" kern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B Nazanin" panose="00000400000000000000" pitchFamily="2" charset="-78"/>
              </a:rPr>
              <a:t>B Nazanin</a:t>
            </a:r>
            <a:r>
              <a:rPr lang="ar-SA" sz="3600" b="1" kern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B Nazanin" panose="00000400000000000000" pitchFamily="2" charset="-78"/>
              </a:rPr>
              <a:t> - اندازه </a:t>
            </a:r>
            <a:r>
              <a:rPr lang="fa-IR" sz="3600" b="1" kern="1400" dirty="0">
                <a:latin typeface="Times New Roman" panose="02020603050405020304" pitchFamily="18" charset="0"/>
                <a:ea typeface="Times New Roman" panose="02020603050405020304" pitchFamily="18" charset="0"/>
                <a:cs typeface="B Nazanin" panose="00000400000000000000" pitchFamily="2" charset="-78"/>
              </a:rPr>
              <a:t>28</a:t>
            </a:r>
            <a:r>
              <a:rPr lang="ar-SA" sz="3600" b="1" kern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B Nazanin" panose="00000400000000000000" pitchFamily="2" charset="-78"/>
              </a:rPr>
              <a:t> - پررنگ)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07D564-A8DC-113E-D101-BB4B6931F4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 rtl="1">
              <a:buNone/>
            </a:pPr>
            <a:r>
              <a:rPr lang="ar-S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B Nazanin" panose="00000400000000000000" pitchFamily="2" charset="-78"/>
              </a:rPr>
              <a:t>متن </a:t>
            </a:r>
            <a:r>
              <a:rPr lang="fa-IR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B Nazanin" panose="00000400000000000000" pitchFamily="2" charset="-78"/>
              </a:rPr>
              <a:t>مقدمه</a:t>
            </a:r>
            <a:r>
              <a:rPr lang="ar-S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B Nazanin" panose="00000400000000000000" pitchFamily="2" charset="-78"/>
              </a:rPr>
              <a:t> با فونت (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B Nazanin" panose="00000400000000000000" pitchFamily="2" charset="-78"/>
              </a:rPr>
              <a:t>B Nazanin</a:t>
            </a:r>
            <a:r>
              <a:rPr lang="en-US" sz="2400" dirty="0">
                <a:effectLst/>
                <a:latin typeface="B Nazanin" panose="00000400000000000000" pitchFamily="2" charset="-78"/>
                <a:ea typeface="Calibri" panose="020F0502020204030204" pitchFamily="34" charset="0"/>
              </a:rPr>
              <a:t> </a:t>
            </a:r>
            <a:r>
              <a:rPr lang="ar-S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B Nazanin" panose="00000400000000000000" pitchFamily="2" charset="-78"/>
              </a:rPr>
              <a:t>- اندازه </a:t>
            </a:r>
            <a:r>
              <a:rPr lang="fa-IR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B Nazanin" panose="00000400000000000000" pitchFamily="2" charset="-78"/>
              </a:rPr>
              <a:t>28</a:t>
            </a:r>
            <a:r>
              <a:rPr lang="ar-S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B Nazanin" panose="00000400000000000000" pitchFamily="2" charset="-78"/>
              </a:rPr>
              <a:t>) </a:t>
            </a:r>
            <a:endParaRPr lang="fa-IR" sz="2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B Nazanin" panose="00000400000000000000" pitchFamily="2" charset="-78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86568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2536A2-4C8A-DA87-3F7F-08E04E8D09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a-IR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B Nazanin" panose="00000400000000000000" pitchFamily="2" charset="-78"/>
              </a:rPr>
              <a:t>روش تحقيق (</a:t>
            </a:r>
            <a:r>
              <a:rPr lang="ar-SA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B Nazanin" panose="00000400000000000000" pitchFamily="2" charset="-78"/>
              </a:rPr>
              <a:t>فونت </a:t>
            </a:r>
            <a:r>
              <a:rPr lang="en-US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B Nazanin" panose="00000400000000000000" pitchFamily="2" charset="-78"/>
              </a:rPr>
              <a:t>B Nazanin</a:t>
            </a:r>
            <a:r>
              <a:rPr lang="fa-IR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B Nazanin" panose="00000400000000000000" pitchFamily="2" charset="-78"/>
              </a:rPr>
              <a:t> - اندازه 28 - پررنگ)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3E7833-6309-348E-B7B0-36045AC299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B Nazanin" panose="00000400000000000000" pitchFamily="2" charset="-78"/>
              </a:rPr>
              <a:t>متن </a:t>
            </a:r>
            <a:r>
              <a:rPr lang="fa-IR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B Nazanin" panose="00000400000000000000" pitchFamily="2" charset="-78"/>
              </a:rPr>
              <a:t>روش تحقیق</a:t>
            </a:r>
            <a:r>
              <a:rPr lang="ar-S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B Nazanin" panose="00000400000000000000" pitchFamily="2" charset="-78"/>
              </a:rPr>
              <a:t> با فونت (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B Nazanin" panose="00000400000000000000" pitchFamily="2" charset="-78"/>
              </a:rPr>
              <a:t>B Nazanin</a:t>
            </a:r>
            <a:r>
              <a:rPr lang="en-US" sz="2400" dirty="0">
                <a:effectLst/>
                <a:latin typeface="B Nazanin" panose="00000400000000000000" pitchFamily="2" charset="-78"/>
                <a:ea typeface="Calibri" panose="020F0502020204030204" pitchFamily="34" charset="0"/>
              </a:rPr>
              <a:t> </a:t>
            </a:r>
            <a:r>
              <a:rPr lang="ar-S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B Nazanin" panose="00000400000000000000" pitchFamily="2" charset="-78"/>
              </a:rPr>
              <a:t>- اندازه </a:t>
            </a:r>
            <a:r>
              <a:rPr lang="fa-IR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B Nazanin" panose="00000400000000000000" pitchFamily="2" charset="-78"/>
              </a:rPr>
              <a:t>28</a:t>
            </a:r>
            <a:r>
              <a:rPr lang="ar-S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B Nazanin" panose="00000400000000000000" pitchFamily="2" charset="-78"/>
              </a:rPr>
              <a:t>) </a:t>
            </a:r>
            <a:endParaRPr lang="fa-IR" sz="2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011458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E0326-24F5-3282-4EE0-1451CAFCA2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a-IR" sz="3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B Nazanin" panose="00000400000000000000" pitchFamily="2" charset="-78"/>
              </a:rPr>
              <a:t>جداول، شكل ها و نمودارها 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0CE5AB-DE78-D862-A330-7D99E26C46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15879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703A09-6BC7-3D75-9AA7-D133268B69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a-IR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B Nazanin" panose="00000400000000000000" pitchFamily="2" charset="-78"/>
              </a:rPr>
              <a:t>بحث و نتيجه‌گيري (</a:t>
            </a:r>
            <a:r>
              <a:rPr lang="ar-SA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B Nazanin" panose="00000400000000000000" pitchFamily="2" charset="-78"/>
              </a:rPr>
              <a:t>فونت </a:t>
            </a:r>
            <a:r>
              <a:rPr lang="en-US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B Nazanin" panose="00000400000000000000" pitchFamily="2" charset="-78"/>
              </a:rPr>
              <a:t>B Nazanin</a:t>
            </a:r>
            <a:r>
              <a:rPr lang="fa-IR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B Nazanin" panose="00000400000000000000" pitchFamily="2" charset="-78"/>
              </a:rPr>
              <a:t> - اندازه 28 - پررنگ)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9D7EF0-76A5-9C2E-9F86-37EF312BC0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B Nazanin" panose="00000400000000000000" pitchFamily="2" charset="-78"/>
              </a:rPr>
              <a:t>متن </a:t>
            </a:r>
            <a:r>
              <a:rPr lang="fa-IR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B Nazanin" panose="00000400000000000000" pitchFamily="2" charset="-78"/>
              </a:rPr>
              <a:t>روش تحقیق</a:t>
            </a:r>
            <a:r>
              <a:rPr lang="ar-S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B Nazanin" panose="00000400000000000000" pitchFamily="2" charset="-78"/>
              </a:rPr>
              <a:t> با فونت (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B Nazanin" panose="00000400000000000000" pitchFamily="2" charset="-78"/>
              </a:rPr>
              <a:t>B Nazanin</a:t>
            </a:r>
            <a:r>
              <a:rPr lang="en-US" sz="2400" dirty="0">
                <a:effectLst/>
                <a:latin typeface="B Nazanin" panose="00000400000000000000" pitchFamily="2" charset="-78"/>
                <a:ea typeface="Calibri" panose="020F0502020204030204" pitchFamily="34" charset="0"/>
                <a:cs typeface="B Nazanin" panose="00000400000000000000" pitchFamily="2" charset="-78"/>
              </a:rPr>
              <a:t> </a:t>
            </a:r>
            <a:r>
              <a:rPr lang="ar-S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B Nazanin" panose="00000400000000000000" pitchFamily="2" charset="-78"/>
              </a:rPr>
              <a:t>- اندازه </a:t>
            </a:r>
            <a:r>
              <a:rPr lang="fa-IR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B Nazanin" panose="00000400000000000000" pitchFamily="2" charset="-78"/>
              </a:rPr>
              <a:t>28</a:t>
            </a:r>
            <a:r>
              <a:rPr lang="ar-S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B Nazanin" panose="00000400000000000000" pitchFamily="2" charset="-78"/>
              </a:rPr>
              <a:t>) </a:t>
            </a:r>
            <a:endParaRPr lang="fa-IR" sz="2400" dirty="0">
              <a:cs typeface="B Nazanin" panose="00000400000000000000" pitchFamily="2" charset="-78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12122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2CD9E9-6C15-B1A9-06C2-2660495DC7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a-IR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B Nazanin" panose="00000400000000000000" pitchFamily="2" charset="-78"/>
              </a:rPr>
              <a:t>منابع (</a:t>
            </a:r>
            <a:r>
              <a:rPr lang="ar-SA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B Nazanin" panose="00000400000000000000" pitchFamily="2" charset="-78"/>
              </a:rPr>
              <a:t>فونت </a:t>
            </a:r>
            <a:r>
              <a:rPr lang="en-US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B Nazanin" panose="00000400000000000000" pitchFamily="2" charset="-78"/>
              </a:rPr>
              <a:t>B Nazanin</a:t>
            </a:r>
            <a:r>
              <a:rPr lang="fa-IR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B Nazanin" panose="00000400000000000000" pitchFamily="2" charset="-78"/>
              </a:rPr>
              <a:t> - اندازه 28 - پررنگ)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08A286-9955-3A5C-79FF-E7899FDB8E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B Nazanin" panose="00000400000000000000" pitchFamily="2" charset="-78"/>
              </a:rPr>
              <a:t>متن </a:t>
            </a:r>
            <a:r>
              <a:rPr lang="fa-IR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B Nazanin" panose="00000400000000000000" pitchFamily="2" charset="-78"/>
              </a:rPr>
              <a:t>منابع </a:t>
            </a:r>
            <a:r>
              <a:rPr lang="ar-S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B Nazanin" panose="00000400000000000000" pitchFamily="2" charset="-78"/>
              </a:rPr>
              <a:t>با فونت (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B Nazanin" panose="00000400000000000000" pitchFamily="2" charset="-78"/>
              </a:rPr>
              <a:t>B Nazanin</a:t>
            </a:r>
            <a:r>
              <a:rPr lang="en-US" sz="2400" dirty="0">
                <a:effectLst/>
                <a:latin typeface="B Nazanin" panose="00000400000000000000" pitchFamily="2" charset="-78"/>
                <a:ea typeface="Calibri" panose="020F0502020204030204" pitchFamily="34" charset="0"/>
                <a:cs typeface="B Nazanin" panose="00000400000000000000" pitchFamily="2" charset="-78"/>
              </a:rPr>
              <a:t> </a:t>
            </a:r>
            <a:r>
              <a:rPr lang="ar-S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B Nazanin" panose="00000400000000000000" pitchFamily="2" charset="-78"/>
              </a:rPr>
              <a:t>- اندازه </a:t>
            </a:r>
            <a:r>
              <a:rPr lang="fa-IR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B Nazanin" panose="00000400000000000000" pitchFamily="2" charset="-78"/>
              </a:rPr>
              <a:t>28</a:t>
            </a:r>
            <a:r>
              <a:rPr lang="ar-S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B Nazanin" panose="00000400000000000000" pitchFamily="2" charset="-78"/>
              </a:rPr>
              <a:t>) </a:t>
            </a:r>
            <a:endParaRPr lang="fa-IR" sz="2400" dirty="0"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3597701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64</TotalTime>
  <Words>165</Words>
  <Application>Microsoft Office PowerPoint</Application>
  <PresentationFormat>Widescreen</PresentationFormat>
  <Paragraphs>12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Arial</vt:lpstr>
      <vt:lpstr>B Nazanin</vt:lpstr>
      <vt:lpstr>Calibri</vt:lpstr>
      <vt:lpstr>Calibri Light</vt:lpstr>
      <vt:lpstr>Times New Roman</vt:lpstr>
      <vt:lpstr>Office Theme</vt:lpstr>
      <vt:lpstr>Custom Design</vt:lpstr>
      <vt:lpstr>(عنوان مقاله : فونت B Nazanin -  اندازه 36 - پررنگ) نام و نام خانوادگي نويسنده اول (فونت B Nazanin - اندازه 24 )  نام و نام خانوادگي نويسنده دوم (فونت B Nazanin - اندازه 24 ) </vt:lpstr>
      <vt:lpstr>چکیده (فونتB Nazanin  - اندازه 28 - پررنگ)</vt:lpstr>
      <vt:lpstr>مقدمه (فونت B Nazanin - اندازه 28 - پررنگ)</vt:lpstr>
      <vt:lpstr>روش تحقيق (فونت B Nazanin - اندازه 28 - پررنگ)</vt:lpstr>
      <vt:lpstr>جداول، شكل ها و نمودارها  </vt:lpstr>
      <vt:lpstr>بحث و نتيجه‌گيري (فونت B Nazanin - اندازه 28 - پررنگ)</vt:lpstr>
      <vt:lpstr>منابع (فونت B Nazanin - اندازه 28 - پررنگ)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lenovo</dc:creator>
  <cp:lastModifiedBy>user</cp:lastModifiedBy>
  <cp:revision>10</cp:revision>
  <dcterms:created xsi:type="dcterms:W3CDTF">2023-10-08T07:11:14Z</dcterms:created>
  <dcterms:modified xsi:type="dcterms:W3CDTF">2026-11-04T06:02:07Z</dcterms:modified>
</cp:coreProperties>
</file>